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2" r:id="rId3"/>
    <p:sldId id="267" r:id="rId4"/>
    <p:sldId id="272" r:id="rId5"/>
    <p:sldId id="277" r:id="rId6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6F6F6"/>
    <a:srgbClr val="F8F8F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74" autoAdjust="0"/>
  </p:normalViewPr>
  <p:slideViewPr>
    <p:cSldViewPr>
      <p:cViewPr varScale="1">
        <p:scale>
          <a:sx n="68" d="100"/>
          <a:sy n="68" d="100"/>
        </p:scale>
        <p:origin x="-480" y="-10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74C74-1AF7-F446-8147-486BAA8F40B5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0F0E0-5125-5D4E-8BDB-6BD3EC49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95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1919F-008A-9741-9FA8-B2AC1D2D56E9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A95E-09D9-2F4C-926E-5169CD7D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96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0568"/>
            <a:ext cx="77724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D712-E0E1-3048-B42B-4D1DD36CBC71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8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3BA5-4F13-C348-AA9C-820BD28B3FA0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5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4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8EBC-FD7E-E54C-B8DE-EB4C1019D25C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7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6A8E-3662-FC4C-8193-21DAA30D7505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5867"/>
            <a:ext cx="77724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75618"/>
            <a:ext cx="77724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91A8-E749-B249-BF68-5A3AAC791355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A246-8A84-4B48-976F-43327BFEDEC7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7"/>
            <a:ext cx="404018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3"/>
            <a:ext cx="404018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7"/>
            <a:ext cx="404177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3"/>
            <a:ext cx="404177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B93-683D-6447-AD66-18825DEF6068}" type="datetime1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8FCC-DE55-1E4E-BD19-914291499632}" type="datetime1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C06E-F4C3-0542-873F-693CA4844134}" type="datetime1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7"/>
            <a:ext cx="300831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7"/>
            <a:ext cx="51117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DE61-78E5-B143-89A8-D007E272B85F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1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400800"/>
            <a:ext cx="54864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7033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56451"/>
            <a:ext cx="54864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5C04-9382-1640-888F-C6B3DB1665D2}" type="datetime1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1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475134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D15E-AF9B-2B46-A812-66EB5B7DBE5C}" type="datetime1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475134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4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498D-6D24-7D40-9E5B-647AF85F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229600"/>
            <a:ext cx="5274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POINT</a:t>
            </a:r>
            <a:r>
              <a:rPr lang="en-US" sz="1200" dirty="0" smtClean="0"/>
              <a:t> // </a:t>
            </a:r>
            <a:r>
              <a:rPr lang="en-US" sz="1200" i="1" dirty="0" smtClean="0"/>
              <a:t>Learning to See Design In the Physical World </a:t>
            </a:r>
            <a:r>
              <a:rPr lang="en-US" sz="1200" dirty="0" smtClean="0"/>
              <a:t>// photo exploration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144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436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9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229600"/>
            <a:ext cx="5154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LINE </a:t>
            </a:r>
            <a:r>
              <a:rPr lang="en-US" sz="1200" dirty="0" smtClean="0"/>
              <a:t>// </a:t>
            </a:r>
            <a:r>
              <a:rPr lang="en-US" sz="1200" i="1" dirty="0" smtClean="0"/>
              <a:t>Learning to See Design In the Physical World </a:t>
            </a:r>
            <a:r>
              <a:rPr lang="en-US" sz="1200" dirty="0" smtClean="0"/>
              <a:t>// photo exploration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144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436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229600"/>
            <a:ext cx="5325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PLANE </a:t>
            </a:r>
            <a:r>
              <a:rPr lang="en-US" sz="1200" dirty="0" smtClean="0"/>
              <a:t>// </a:t>
            </a:r>
            <a:r>
              <a:rPr lang="en-US" sz="1200" i="1" dirty="0" smtClean="0"/>
              <a:t>Learning to See Design In the Physical World </a:t>
            </a:r>
            <a:r>
              <a:rPr lang="en-US" sz="1200" dirty="0" smtClean="0"/>
              <a:t>// photo exploration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144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436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229600"/>
            <a:ext cx="5479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TEXTURE </a:t>
            </a:r>
            <a:r>
              <a:rPr lang="en-US" sz="1200" dirty="0" smtClean="0"/>
              <a:t>// </a:t>
            </a:r>
            <a:r>
              <a:rPr lang="en-US" sz="1200" i="1" dirty="0" smtClean="0"/>
              <a:t>Learning to See Design In the Physical World </a:t>
            </a:r>
            <a:r>
              <a:rPr lang="en-US" sz="1200" dirty="0" smtClean="0"/>
              <a:t>// photo exploration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144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436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2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229600"/>
            <a:ext cx="5812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LETTERFORM </a:t>
            </a:r>
            <a:r>
              <a:rPr lang="en-US" sz="1200" dirty="0" smtClean="0"/>
              <a:t>// </a:t>
            </a:r>
            <a:r>
              <a:rPr lang="en-US" sz="1200" i="1" dirty="0" smtClean="0"/>
              <a:t>Learning to See Design In the Physical World </a:t>
            </a:r>
            <a:r>
              <a:rPr lang="en-US" sz="1200" dirty="0" smtClean="0"/>
              <a:t>// photo exploration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144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7620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2766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144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436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5791200"/>
            <a:ext cx="2286000" cy="228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498D-6D24-7D40-9E5B-647AF85FA5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80</Words>
  <Application>Microsoft Macintosh PowerPoint</Application>
  <PresentationFormat>Custom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MiraCosta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Cotnoir</dc:creator>
  <cp:lastModifiedBy>Leigh Cotnoir</cp:lastModifiedBy>
  <cp:revision>29</cp:revision>
  <dcterms:created xsi:type="dcterms:W3CDTF">2018-01-25T05:56:12Z</dcterms:created>
  <dcterms:modified xsi:type="dcterms:W3CDTF">2018-01-26T01:49:02Z</dcterms:modified>
</cp:coreProperties>
</file>